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8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BF19BD-F08F-4EEA-93FE-52567B1AAAD0}" v="9" dt="2024-02-05T10:30:45.5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>
        <p:scale>
          <a:sx n="50" d="100"/>
          <a:sy n="50" d="100"/>
        </p:scale>
        <p:origin x="86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ith Macfadyen" userId="a68aa7e0-615c-4183-b6fa-51f76b846f65" providerId="ADAL" clId="{BBBF19BD-F08F-4EEA-93FE-52567B1AAAD0}"/>
    <pc:docChg chg="undo custSel modSld">
      <pc:chgData name="Judith Macfadyen" userId="a68aa7e0-615c-4183-b6fa-51f76b846f65" providerId="ADAL" clId="{BBBF19BD-F08F-4EEA-93FE-52567B1AAAD0}" dt="2024-02-05T10:38:01.682" v="516" actId="255"/>
      <pc:docMkLst>
        <pc:docMk/>
      </pc:docMkLst>
      <pc:sldChg chg="addSp delSp modSp mod">
        <pc:chgData name="Judith Macfadyen" userId="a68aa7e0-615c-4183-b6fa-51f76b846f65" providerId="ADAL" clId="{BBBF19BD-F08F-4EEA-93FE-52567B1AAAD0}" dt="2024-02-05T10:38:01.682" v="516" actId="255"/>
        <pc:sldMkLst>
          <pc:docMk/>
          <pc:sldMk cId="0" sldId="258"/>
        </pc:sldMkLst>
        <pc:spChg chg="add mod">
          <ac:chgData name="Judith Macfadyen" userId="a68aa7e0-615c-4183-b6fa-51f76b846f65" providerId="ADAL" clId="{BBBF19BD-F08F-4EEA-93FE-52567B1AAAD0}" dt="2024-02-05T10:38:01.682" v="516" actId="255"/>
          <ac:spMkLst>
            <pc:docMk/>
            <pc:sldMk cId="0" sldId="258"/>
            <ac:spMk id="2" creationId="{56E96841-284F-5AA2-7836-83C73C05B84A}"/>
          </ac:spMkLst>
        </pc:spChg>
        <pc:spChg chg="mod">
          <ac:chgData name="Judith Macfadyen" userId="a68aa7e0-615c-4183-b6fa-51f76b846f65" providerId="ADAL" clId="{BBBF19BD-F08F-4EEA-93FE-52567B1AAAD0}" dt="2024-02-05T10:34:06.929" v="493" actId="1076"/>
          <ac:spMkLst>
            <pc:docMk/>
            <pc:sldMk cId="0" sldId="258"/>
            <ac:spMk id="6" creationId="{E37D3310-F9F3-F09F-1F4D-ADF3ED8F225C}"/>
          </ac:spMkLst>
        </pc:spChg>
        <pc:spChg chg="mod">
          <ac:chgData name="Judith Macfadyen" userId="a68aa7e0-615c-4183-b6fa-51f76b846f65" providerId="ADAL" clId="{BBBF19BD-F08F-4EEA-93FE-52567B1AAAD0}" dt="2024-02-05T10:37:22.104" v="510" actId="255"/>
          <ac:spMkLst>
            <pc:docMk/>
            <pc:sldMk cId="0" sldId="258"/>
            <ac:spMk id="7" creationId="{C8163717-A3CB-104B-B23D-549B6C0B5E2A}"/>
          </ac:spMkLst>
        </pc:spChg>
        <pc:spChg chg="mod">
          <ac:chgData name="Judith Macfadyen" userId="a68aa7e0-615c-4183-b6fa-51f76b846f65" providerId="ADAL" clId="{BBBF19BD-F08F-4EEA-93FE-52567B1AAAD0}" dt="2024-02-05T10:37:52.112" v="514" actId="6549"/>
          <ac:spMkLst>
            <pc:docMk/>
            <pc:sldMk cId="0" sldId="258"/>
            <ac:spMk id="9" creationId="{ECD6705F-CF76-764A-3EFD-D35666D00E20}"/>
          </ac:spMkLst>
        </pc:spChg>
        <pc:spChg chg="mod">
          <ac:chgData name="Judith Macfadyen" userId="a68aa7e0-615c-4183-b6fa-51f76b846f65" providerId="ADAL" clId="{BBBF19BD-F08F-4EEA-93FE-52567B1AAAD0}" dt="2024-02-05T10:37:45.698" v="512" actId="255"/>
          <ac:spMkLst>
            <pc:docMk/>
            <pc:sldMk cId="0" sldId="258"/>
            <ac:spMk id="12" creationId="{7769A484-04C2-7CCA-7050-863A284C4F07}"/>
          </ac:spMkLst>
        </pc:spChg>
        <pc:spChg chg="mod">
          <ac:chgData name="Judith Macfadyen" userId="a68aa7e0-615c-4183-b6fa-51f76b846f65" providerId="ADAL" clId="{BBBF19BD-F08F-4EEA-93FE-52567B1AAAD0}" dt="2024-02-05T10:37:57.620" v="515" actId="255"/>
          <ac:spMkLst>
            <pc:docMk/>
            <pc:sldMk cId="0" sldId="258"/>
            <ac:spMk id="13" creationId="{2834D155-813F-AF18-3763-C73BAD91D879}"/>
          </ac:spMkLst>
        </pc:spChg>
        <pc:spChg chg="mod">
          <ac:chgData name="Judith Macfadyen" userId="a68aa7e0-615c-4183-b6fa-51f76b846f65" providerId="ADAL" clId="{BBBF19BD-F08F-4EEA-93FE-52567B1AAAD0}" dt="2024-02-05T10:30:45.597" v="445" actId="1076"/>
          <ac:spMkLst>
            <pc:docMk/>
            <pc:sldMk cId="0" sldId="258"/>
            <ac:spMk id="3095" creationId="{334C3E39-20B2-9718-44A3-DF07EB1BBA50}"/>
          </ac:spMkLst>
        </pc:spChg>
        <pc:picChg chg="mod">
          <ac:chgData name="Judith Macfadyen" userId="a68aa7e0-615c-4183-b6fa-51f76b846f65" providerId="ADAL" clId="{BBBF19BD-F08F-4EEA-93FE-52567B1AAAD0}" dt="2024-02-05T10:30:36.127" v="444" actId="1076"/>
          <ac:picMkLst>
            <pc:docMk/>
            <pc:sldMk cId="0" sldId="258"/>
            <ac:picMk id="3" creationId="{BCE1C552-BC0D-1E33-6DC9-649131E73D3D}"/>
          </ac:picMkLst>
        </pc:picChg>
        <pc:cxnChg chg="add mod">
          <ac:chgData name="Judith Macfadyen" userId="a68aa7e0-615c-4183-b6fa-51f76b846f65" providerId="ADAL" clId="{BBBF19BD-F08F-4EEA-93FE-52567B1AAAD0}" dt="2024-02-05T10:34:39.451" v="505" actId="1036"/>
          <ac:cxnSpMkLst>
            <pc:docMk/>
            <pc:sldMk cId="0" sldId="258"/>
            <ac:cxnSpMk id="4" creationId="{9053F8A2-B5F1-63F7-1416-82B77EB3C3F8}"/>
          </ac:cxnSpMkLst>
        </pc:cxnChg>
        <pc:cxnChg chg="add mod">
          <ac:chgData name="Judith Macfadyen" userId="a68aa7e0-615c-4183-b6fa-51f76b846f65" providerId="ADAL" clId="{BBBF19BD-F08F-4EEA-93FE-52567B1AAAD0}" dt="2024-02-05T10:31:09.775" v="482" actId="1035"/>
          <ac:cxnSpMkLst>
            <pc:docMk/>
            <pc:sldMk cId="0" sldId="258"/>
            <ac:cxnSpMk id="5" creationId="{24C5B2A2-A545-4332-FC6E-7B768D9A2AEE}"/>
          </ac:cxnSpMkLst>
        </pc:cxnChg>
        <pc:cxnChg chg="add mod">
          <ac:chgData name="Judith Macfadyen" userId="a68aa7e0-615c-4183-b6fa-51f76b846f65" providerId="ADAL" clId="{BBBF19BD-F08F-4EEA-93FE-52567B1AAAD0}" dt="2024-02-05T10:31:16.918" v="490" actId="1035"/>
          <ac:cxnSpMkLst>
            <pc:docMk/>
            <pc:sldMk cId="0" sldId="258"/>
            <ac:cxnSpMk id="8" creationId="{727E0C2B-F2E9-0AA5-A0A6-9E551EBE5D3D}"/>
          </ac:cxnSpMkLst>
        </pc:cxnChg>
        <pc:cxnChg chg="add mod ord">
          <ac:chgData name="Judith Macfadyen" userId="a68aa7e0-615c-4183-b6fa-51f76b846f65" providerId="ADAL" clId="{BBBF19BD-F08F-4EEA-93FE-52567B1AAAD0}" dt="2024-02-05T10:24:35.131" v="361" actId="1076"/>
          <ac:cxnSpMkLst>
            <pc:docMk/>
            <pc:sldMk cId="0" sldId="258"/>
            <ac:cxnSpMk id="10" creationId="{6604B701-850E-0082-58A4-B84D56792E98}"/>
          </ac:cxnSpMkLst>
        </pc:cxnChg>
        <pc:cxnChg chg="del mod">
          <ac:chgData name="Judith Macfadyen" userId="a68aa7e0-615c-4183-b6fa-51f76b846f65" providerId="ADAL" clId="{BBBF19BD-F08F-4EEA-93FE-52567B1AAAD0}" dt="2024-02-05T10:22:46.134" v="343" actId="478"/>
          <ac:cxnSpMkLst>
            <pc:docMk/>
            <pc:sldMk cId="0" sldId="258"/>
            <ac:cxnSpMk id="14" creationId="{E8089785-DFE7-C118-CF70-906A0EE8B70F}"/>
          </ac:cxnSpMkLst>
        </pc:cxnChg>
        <pc:cxnChg chg="del mod">
          <ac:chgData name="Judith Macfadyen" userId="a68aa7e0-615c-4183-b6fa-51f76b846f65" providerId="ADAL" clId="{BBBF19BD-F08F-4EEA-93FE-52567B1AAAD0}" dt="2024-02-05T10:23:10.926" v="349" actId="478"/>
          <ac:cxnSpMkLst>
            <pc:docMk/>
            <pc:sldMk cId="0" sldId="258"/>
            <ac:cxnSpMk id="15" creationId="{08109871-4FDE-AA79-7253-181781A7DA15}"/>
          </ac:cxnSpMkLst>
        </pc:cxnChg>
        <pc:cxnChg chg="add mod">
          <ac:chgData name="Judith Macfadyen" userId="a68aa7e0-615c-4183-b6fa-51f76b846f65" providerId="ADAL" clId="{BBBF19BD-F08F-4EEA-93FE-52567B1AAAD0}" dt="2024-02-05T10:30:08.670" v="440"/>
          <ac:cxnSpMkLst>
            <pc:docMk/>
            <pc:sldMk cId="0" sldId="258"/>
            <ac:cxnSpMk id="16" creationId="{BFA5CE78-7ACD-8BF3-A35A-BFBF1EC5B892}"/>
          </ac:cxnSpMkLst>
        </pc:cxnChg>
        <pc:cxnChg chg="add mod">
          <ac:chgData name="Judith Macfadyen" userId="a68aa7e0-615c-4183-b6fa-51f76b846f65" providerId="ADAL" clId="{BBBF19BD-F08F-4EEA-93FE-52567B1AAAD0}" dt="2024-02-05T10:34:49.087" v="509" actId="1036"/>
          <ac:cxnSpMkLst>
            <pc:docMk/>
            <pc:sldMk cId="0" sldId="258"/>
            <ac:cxnSpMk id="17" creationId="{4D8C1BF0-8140-A384-614E-784044D4D999}"/>
          </ac:cxnSpMkLst>
        </pc:cxnChg>
        <pc:cxnChg chg="mod">
          <ac:chgData name="Judith Macfadyen" userId="a68aa7e0-615c-4183-b6fa-51f76b846f65" providerId="ADAL" clId="{BBBF19BD-F08F-4EEA-93FE-52567B1AAAD0}" dt="2024-02-05T10:34:17.442" v="499" actId="1036"/>
          <ac:cxnSpMkLst>
            <pc:docMk/>
            <pc:sldMk cId="0" sldId="258"/>
            <ac:cxnSpMk id="76" creationId="{3D6CA89E-F36B-F000-0498-67CE32713122}"/>
          </ac:cxnSpMkLst>
        </pc:cxnChg>
        <pc:cxnChg chg="del mod">
          <ac:chgData name="Judith Macfadyen" userId="a68aa7e0-615c-4183-b6fa-51f76b846f65" providerId="ADAL" clId="{BBBF19BD-F08F-4EEA-93FE-52567B1AAAD0}" dt="2024-02-05T10:22:57.042" v="346" actId="478"/>
          <ac:cxnSpMkLst>
            <pc:docMk/>
            <pc:sldMk cId="0" sldId="258"/>
            <ac:cxnSpMk id="80" creationId="{57527541-F027-A78F-37C2-17D378B869C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94071-0830-627E-DC70-263940124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5FBD8-839D-661B-4B06-BC90CAE28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F7E4E-9B04-C104-EF4C-05F99BD3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99E-6F70-4BED-9CA6-9F3C9F4BF39E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D6D5B-71A8-F201-0C42-31706FBE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279F5-83EE-821E-7379-A2F0A6C9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CE5C-A989-4E61-9A6B-109B464CC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55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9BD49-ABA1-FD11-AAC2-1CE66FA99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84C41-04B9-FBD2-73A5-DDADA8FCA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9D80D-9CFA-F45F-49F6-5EC6FDB0E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99E-6F70-4BED-9CA6-9F3C9F4BF39E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238D1-5287-DCC3-3FA1-51FEC954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022AC-7A76-59F3-DB15-CC38B43F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CE5C-A989-4E61-9A6B-109B464CC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81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75C4B-739A-19BE-9F90-BD67E68D07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E3FC38-45EC-06AF-3EE7-C08B195BC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F9D7D-547C-3902-330E-F1D9599C7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99E-6F70-4BED-9CA6-9F3C9F4BF39E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AA96F-8172-6780-57A0-3042D3569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C4462-AC2E-9305-9950-B450FD28E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CE5C-A989-4E61-9A6B-109B464CC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00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1E132-A13E-44E4-966A-DC213871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23CD2-4FBD-93B4-EA7B-B51AD46D2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76A1E-F4BD-6885-20DE-422BC024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99E-6F70-4BED-9CA6-9F3C9F4BF39E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C7728-8F00-5089-EEF7-0AA3E4DE8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D8F42-AC8D-19FF-D2DA-A7A984E6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CE5C-A989-4E61-9A6B-109B464CC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57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BFA32-EA89-83B4-23D1-6B99D6A09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14519-09CD-AE49-BC6E-56DAFFCB4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027D3-4DAD-C955-C5C9-59A16348E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99E-6F70-4BED-9CA6-9F3C9F4BF39E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C7C5F-F109-A6C3-37D8-73F758ED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4EA42-FAE8-210C-C71F-35A8029C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CE5C-A989-4E61-9A6B-109B464CC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15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726D-09AB-47B2-2AA4-992E641B1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431D0-A162-C0DF-08AA-82B945F29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73A99-FCD2-F8D3-39E2-324E7CC8A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433D9-AF30-9488-F162-FB08FA4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99E-6F70-4BED-9CA6-9F3C9F4BF39E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BED8E-128B-F34E-BD76-3CC8DEEE0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2E44B-532B-8E09-6C0C-A9D612854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CE5C-A989-4E61-9A6B-109B464CC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68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ACC69-7A00-0C60-2005-A938485D9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1BD48-B3AB-B368-DCED-7A1BA118E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44B4F-4A6B-D0FA-1871-77FA37289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C4DDA7-65C5-107F-025B-5D7E7788E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7E123E-B492-63AC-DC4E-9132F85774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F45F3C-D92F-5737-0A71-31C0B9EDB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99E-6F70-4BED-9CA6-9F3C9F4BF39E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A2037B-2575-4070-0634-1C6972E7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DD6655-9847-CBA9-0995-6A22C788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CE5C-A989-4E61-9A6B-109B464CC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88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AD9C-292C-C944-B05A-DFE8BB2D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08BB6C-2BE5-5855-4289-AC7582F26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99E-6F70-4BED-9CA6-9F3C9F4BF39E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93E86-4734-55B8-F8E1-BF9DEDA4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0B5D1-72E6-71C6-4264-22F9C1D9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CE5C-A989-4E61-9A6B-109B464CC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05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B21E5D-5BF1-B22E-CA70-96248E26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99E-6F70-4BED-9CA6-9F3C9F4BF39E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A63442-348B-7C15-C12C-90E2E29D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61CF8-F06F-92F0-A9F0-05A03ED5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CE5C-A989-4E61-9A6B-109B464CC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16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A538-4DA5-E26D-CEC5-DE0F764D7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29582-2B05-7F73-06EA-1E55C4A66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6D626-FE38-79AE-FC59-601FD3B38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910D6-B8E2-2028-9EF7-A0DA1E4B4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99E-6F70-4BED-9CA6-9F3C9F4BF39E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228CF-AB6C-3E8D-8102-0AC6D7CE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AEB3A-F00E-E736-9546-E1DAF3D60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CE5C-A989-4E61-9A6B-109B464CC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83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5A0EE-E46B-7670-BF73-4B7F0E7A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DCA3BB-BFF9-CF1A-B863-6F1AA8D21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4308F-E756-41FB-DC65-DF02AF309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CD926-9980-0459-779C-90D510891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99E-6F70-4BED-9CA6-9F3C9F4BF39E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928CF-CFC4-D453-5D48-A3A13427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3A25A-FCE1-B691-95CF-9DA93AB9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CE5C-A989-4E61-9A6B-109B464CC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27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E637B-BBC3-D9FC-9844-D8391547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B1660-17C1-C7FE-9A68-B5AC5AF36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9388E-894C-EE25-E0D7-1BEC354F2D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F99E-6F70-4BED-9CA6-9F3C9F4BF39E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6BAD-DFCA-A02D-E5FF-F61A59CE5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5CEE9-1924-6A4B-4035-796634968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DCE5C-A989-4E61-9A6B-109B464CCD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8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reading.ac.uk/digital-technology-services/it-help-and-support/contact-d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>
            <a:extLst>
              <a:ext uri="{FF2B5EF4-FFF2-40B4-BE49-F238E27FC236}">
                <a16:creationId xmlns:a16="http://schemas.microsoft.com/office/drawing/2014/main" id="{6D82C7EA-2FF3-0D0C-8125-FCD761CF4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40" y="250401"/>
            <a:ext cx="11436719" cy="571500"/>
          </a:xfrm>
        </p:spPr>
        <p:txBody>
          <a:bodyPr/>
          <a:lstStyle/>
          <a:p>
            <a:pPr eaLnBrk="1" hangingPunct="1"/>
            <a:r>
              <a:rPr lang="en-GB" altLang="en-US" sz="2800" b="1" dirty="0">
                <a:latin typeface="+mn-lt"/>
              </a:rPr>
              <a:t>How to control multiple screen displays (Windows  + P)</a:t>
            </a:r>
          </a:p>
        </p:txBody>
      </p:sp>
      <p:pic>
        <p:nvPicPr>
          <p:cNvPr id="3" name="Content Placeholder 2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BCE1C552-BC0D-1E33-6DC9-649131E73D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24" y="1046536"/>
            <a:ext cx="3472578" cy="5223296"/>
          </a:xfrm>
        </p:spPr>
      </p:pic>
      <p:pic>
        <p:nvPicPr>
          <p:cNvPr id="3077" name="Picture 55" descr="Device-white">
            <a:extLst>
              <a:ext uri="{FF2B5EF4-FFF2-40B4-BE49-F238E27FC236}">
                <a16:creationId xmlns:a16="http://schemas.microsoft.com/office/drawing/2014/main" id="{1BBC4408-6D32-9D7C-3753-C318F74FD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10502435" y="342476"/>
            <a:ext cx="1184275" cy="3873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D6CA89E-F36B-F000-0498-67CE32713122}"/>
              </a:ext>
            </a:extLst>
          </p:cNvPr>
          <p:cNvCxnSpPr/>
          <p:nvPr/>
        </p:nvCxnSpPr>
        <p:spPr>
          <a:xfrm>
            <a:off x="908096" y="3456402"/>
            <a:ext cx="6696216" cy="0"/>
          </a:xfrm>
          <a:prstGeom prst="line">
            <a:avLst/>
          </a:prstGeom>
          <a:ln w="12700">
            <a:solidFill>
              <a:srgbClr val="1584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5" name="TextBox 23">
            <a:extLst>
              <a:ext uri="{FF2B5EF4-FFF2-40B4-BE49-F238E27FC236}">
                <a16:creationId xmlns:a16="http://schemas.microsoft.com/office/drawing/2014/main" id="{334C3E39-20B2-9718-44A3-DF07EB1B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6405567"/>
            <a:ext cx="1219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dirty="0"/>
              <a:t>Need more help? Contact DTS: </a:t>
            </a:r>
            <a:r>
              <a:rPr lang="en-GB" altLang="en-US" sz="1800" dirty="0">
                <a:hlinkClick r:id="rId4"/>
              </a:rPr>
              <a:t>https://www.reading.ac.uk/digital-technology-services/it-help-and-support/contact-dts</a:t>
            </a:r>
            <a:endParaRPr lang="en-GB" alt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D3310-F9F3-F09F-1F4D-ADF3ED8F2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1884" y="1002483"/>
            <a:ext cx="6414647" cy="514588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What do you want to do?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163717-A3CB-104B-B23D-549B6C0B5E2A}"/>
              </a:ext>
            </a:extLst>
          </p:cNvPr>
          <p:cNvSpPr txBox="1"/>
          <p:nvPr/>
        </p:nvSpPr>
        <p:spPr>
          <a:xfrm>
            <a:off x="802185" y="1871650"/>
            <a:ext cx="6851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 want to see my laptop screen. I do not need to share it.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D6705F-CF76-764A-3EFD-D35666D00E20}"/>
              </a:ext>
            </a:extLst>
          </p:cNvPr>
          <p:cNvSpPr txBox="1"/>
          <p:nvPr/>
        </p:nvSpPr>
        <p:spPr>
          <a:xfrm>
            <a:off x="802185" y="2690044"/>
            <a:ext cx="6851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 want the second screen to duplicate what is on my laptop screen. </a:t>
            </a:r>
            <a:r>
              <a:rPr lang="en-GB" sz="2000" b="1" dirty="0"/>
              <a:t>This is standard presentation mode.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69A484-04C2-7CCA-7050-863A284C4F07}"/>
              </a:ext>
            </a:extLst>
          </p:cNvPr>
          <p:cNvSpPr txBox="1"/>
          <p:nvPr/>
        </p:nvSpPr>
        <p:spPr>
          <a:xfrm>
            <a:off x="802185" y="3675626"/>
            <a:ext cx="6851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 have multiple screens (e.g. laptop and two monitors) and I want to use them like one large screen.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34D155-813F-AF18-3763-C73BAD91D879}"/>
              </a:ext>
            </a:extLst>
          </p:cNvPr>
          <p:cNvSpPr txBox="1"/>
          <p:nvPr/>
        </p:nvSpPr>
        <p:spPr>
          <a:xfrm>
            <a:off x="802186" y="4734667"/>
            <a:ext cx="6875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 want to use a different screen, such as a monitor, instead of my laptop screen. I don’t need my laptop screen on.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E96841-284F-5AA2-7836-83C73C05B84A}"/>
              </a:ext>
            </a:extLst>
          </p:cNvPr>
          <p:cNvSpPr txBox="1"/>
          <p:nvPr/>
        </p:nvSpPr>
        <p:spPr>
          <a:xfrm>
            <a:off x="802185" y="5683406"/>
            <a:ext cx="6073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There is a screen I can connect to using Wi-Fi/Bluetooth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053F8A2-B5F1-63F7-1416-82B77EB3C3F8}"/>
              </a:ext>
            </a:extLst>
          </p:cNvPr>
          <p:cNvCxnSpPr/>
          <p:nvPr/>
        </p:nvCxnSpPr>
        <p:spPr>
          <a:xfrm>
            <a:off x="957218" y="2573481"/>
            <a:ext cx="6696216" cy="0"/>
          </a:xfrm>
          <a:prstGeom prst="line">
            <a:avLst/>
          </a:prstGeom>
          <a:ln w="12700">
            <a:solidFill>
              <a:srgbClr val="1584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C5B2A2-A545-4332-FC6E-7B768D9A2AEE}"/>
              </a:ext>
            </a:extLst>
          </p:cNvPr>
          <p:cNvCxnSpPr/>
          <p:nvPr/>
        </p:nvCxnSpPr>
        <p:spPr>
          <a:xfrm>
            <a:off x="933403" y="4512813"/>
            <a:ext cx="6696216" cy="0"/>
          </a:xfrm>
          <a:prstGeom prst="line">
            <a:avLst/>
          </a:prstGeom>
          <a:ln w="12700">
            <a:solidFill>
              <a:srgbClr val="1584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27E0C2B-F2E9-0AA5-A0A6-9E551EBE5D3D}"/>
              </a:ext>
            </a:extLst>
          </p:cNvPr>
          <p:cNvCxnSpPr/>
          <p:nvPr/>
        </p:nvCxnSpPr>
        <p:spPr>
          <a:xfrm>
            <a:off x="957218" y="5571509"/>
            <a:ext cx="6696216" cy="0"/>
          </a:xfrm>
          <a:prstGeom prst="line">
            <a:avLst/>
          </a:prstGeom>
          <a:ln w="12700">
            <a:solidFill>
              <a:srgbClr val="1584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04B701-850E-0082-58A4-B84D56792E98}"/>
              </a:ext>
            </a:extLst>
          </p:cNvPr>
          <p:cNvCxnSpPr>
            <a:cxnSpLocks/>
          </p:cNvCxnSpPr>
          <p:nvPr/>
        </p:nvCxnSpPr>
        <p:spPr>
          <a:xfrm>
            <a:off x="933029" y="1630363"/>
            <a:ext cx="6696216" cy="0"/>
          </a:xfrm>
          <a:prstGeom prst="line">
            <a:avLst/>
          </a:prstGeom>
          <a:ln w="12700">
            <a:solidFill>
              <a:srgbClr val="1584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8C1BF0-8140-A384-614E-784044D4D999}"/>
              </a:ext>
            </a:extLst>
          </p:cNvPr>
          <p:cNvCxnSpPr/>
          <p:nvPr/>
        </p:nvCxnSpPr>
        <p:spPr>
          <a:xfrm>
            <a:off x="908096" y="6162278"/>
            <a:ext cx="6696216" cy="0"/>
          </a:xfrm>
          <a:prstGeom prst="line">
            <a:avLst/>
          </a:prstGeom>
          <a:ln w="12700">
            <a:solidFill>
              <a:srgbClr val="1584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140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How to control multiple screen displays (Windows  + P)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control multiple screen displays (Windows  + P)</dc:title>
  <dc:creator>Judith Macfadyen</dc:creator>
  <cp:lastModifiedBy>Judith Macfadyen</cp:lastModifiedBy>
  <cp:revision>1</cp:revision>
  <dcterms:created xsi:type="dcterms:W3CDTF">2024-02-02T10:52:17Z</dcterms:created>
  <dcterms:modified xsi:type="dcterms:W3CDTF">2024-02-05T10:38:07Z</dcterms:modified>
</cp:coreProperties>
</file>